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14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257" r:id="rId4"/>
    <p:sldId id="260" r:id="rId5"/>
    <p:sldId id="263" r:id="rId6"/>
    <p:sldId id="264" r:id="rId7"/>
    <p:sldId id="274" r:id="rId8"/>
    <p:sldId id="262" r:id="rId9"/>
    <p:sldId id="258" r:id="rId10"/>
    <p:sldId id="275" r:id="rId11"/>
    <p:sldId id="265" r:id="rId12"/>
    <p:sldId id="268" r:id="rId13"/>
    <p:sldId id="269" r:id="rId14"/>
    <p:sldId id="271" r:id="rId15"/>
    <p:sldId id="276" r:id="rId16"/>
    <p:sldId id="277" r:id="rId17"/>
    <p:sldId id="278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39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F55B7-12DF-4E8D-9044-5CBA01F5A819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5C69C-A39D-4DFC-88DA-870E38B69F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46261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F55B7-12DF-4E8D-9044-5CBA01F5A819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5C69C-A39D-4DFC-88DA-870E38B69F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2015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F55B7-12DF-4E8D-9044-5CBA01F5A819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5C69C-A39D-4DFC-88DA-870E38B69F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3880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F55B7-12DF-4E8D-9044-5CBA01F5A819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5C69C-A39D-4DFC-88DA-870E38B69F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0965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F55B7-12DF-4E8D-9044-5CBA01F5A819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5C69C-A39D-4DFC-88DA-870E38B69F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6263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F55B7-12DF-4E8D-9044-5CBA01F5A819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5C69C-A39D-4DFC-88DA-870E38B69F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0445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F55B7-12DF-4E8D-9044-5CBA01F5A819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5C69C-A39D-4DFC-88DA-870E38B69F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2771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F55B7-12DF-4E8D-9044-5CBA01F5A819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5C69C-A39D-4DFC-88DA-870E38B69F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72170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F55B7-12DF-4E8D-9044-5CBA01F5A819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5C69C-A39D-4DFC-88DA-870E38B69F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0537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F55B7-12DF-4E8D-9044-5CBA01F5A819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5C69C-A39D-4DFC-88DA-870E38B69F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068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F55B7-12DF-4E8D-9044-5CBA01F5A819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5C69C-A39D-4DFC-88DA-870E38B69F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300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5F55B7-12DF-4E8D-9044-5CBA01F5A819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05C69C-A39D-4DFC-88DA-870E38B69F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1946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f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f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2564904"/>
            <a:ext cx="8136904" cy="388843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31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Петрозаводск</a:t>
            </a:r>
            <a:br>
              <a:rPr lang="ru-RU" sz="31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 ноября 2024 года</a:t>
            </a:r>
            <a:endParaRPr lang="ru-RU" sz="27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335846"/>
            <a:ext cx="8640960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400" b="1" dirty="0" smtClean="0">
              <a:solidFill>
                <a:srgbClr val="FF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r"/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   </a:t>
            </a:r>
            <a:r>
              <a:rPr lang="ru-RU" sz="4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ОБЩЕЕ СОБРАНИЕ</a:t>
            </a:r>
          </a:p>
          <a:p>
            <a:pPr algn="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</a:p>
          <a:p>
            <a:pPr algn="r"/>
            <a:r>
              <a:rPr lang="ru-RU" sz="4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членов </a:t>
            </a:r>
            <a:r>
              <a:rPr lang="ru-RU" sz="4400" b="1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Ассоциации </a:t>
            </a:r>
          </a:p>
          <a:p>
            <a:pPr algn="r"/>
            <a:r>
              <a:rPr lang="ru-RU" sz="4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</a:t>
            </a:r>
            <a:r>
              <a:rPr lang="ru-RU" sz="4400" b="1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Совет </a:t>
            </a:r>
            <a:r>
              <a:rPr lang="ru-RU" sz="4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муниципальных образований </a:t>
            </a:r>
          </a:p>
          <a:p>
            <a:pPr algn="r"/>
            <a:r>
              <a:rPr lang="ru-RU" sz="4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Республики </a:t>
            </a:r>
            <a:r>
              <a:rPr lang="ru-RU" sz="4400" b="1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Карелия»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332656"/>
            <a:ext cx="990476" cy="15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114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691680" y="0"/>
            <a:ext cx="7005464" cy="1844824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Окружной 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Форум органов </a:t>
            </a: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МСУ 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Северо-Западного федерального округа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88640"/>
            <a:ext cx="987638" cy="151193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474" y="3185110"/>
            <a:ext cx="5477526" cy="365025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4824"/>
            <a:ext cx="4392487" cy="301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513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259632" y="274638"/>
            <a:ext cx="7427167" cy="1210146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Всероссийский муниципальный форум «Малая Родина - сила России»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32656"/>
            <a:ext cx="755970" cy="1152244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74906" y="1340768"/>
            <a:ext cx="3069094" cy="302433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23872"/>
            <a:ext cx="6045504" cy="4534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973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0"/>
            <a:ext cx="7643192" cy="1160748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местного самоуправления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803104"/>
            <a:ext cx="4067944" cy="306896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88640"/>
            <a:ext cx="755970" cy="11522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88" y="1628800"/>
            <a:ext cx="5076121" cy="33843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891" y="980728"/>
            <a:ext cx="4139989" cy="2760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967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274638"/>
            <a:ext cx="7560840" cy="2938338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Освещение практики работы должностных лиц, органов местного самоуправления, </a:t>
            </a: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ТОС 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Ассоциации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3284984"/>
            <a:ext cx="8280920" cy="3456384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Сайт </a:t>
            </a:r>
            <a:r>
              <a:rPr lang="ru-RU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асмо-карелия.рф</a:t>
            </a:r>
            <a:endParaRPr lang="ru-RU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«АР ТОС в Республике Карелия» в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VK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«Ассоциация СМО РК» на канале Телеграмм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информации на  портал     «Инициативы Карелии»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Размещение информации на сайте Министерства национальной и региональной политики РК, ОАТОС, ВАРМСУ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260648"/>
            <a:ext cx="755970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831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76672"/>
            <a:ext cx="755970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7691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116632"/>
            <a:ext cx="7704856" cy="1080120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Приоритетные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</a:t>
            </a:r>
            <a:b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на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628800"/>
            <a:ext cx="8352928" cy="51125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	Участие в совершенствовании законодательства Республики Карелия и Российской Федерации в сфере местного самоуправления, в реализации «Основ государственной политики в сфере местного самоуправления в РФ до 2030 года». Подготовка ежегодного доклада «О состоянии и развитии местного самоуправления в Республике Карелия».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	Изучение и обмен практиками работы муниципальных образований республики и других регионов в сфере социально-экономического развития и общественного участия жителей в решении вопросов местного значения. Участие в проектах ВАРМСУ «Муниципальный диалог», «Муниципальный наставник», «Муниципальные практики».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	Освещение 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медиапространстве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практики работы должностных лиц, органов местного самоуправления, а также событий, отражающих положительный опыт деятельности муниципальных образований, ТОС и Ассоциации.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260648"/>
            <a:ext cx="755970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040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116632"/>
            <a:ext cx="7776864" cy="576064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 Правления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908720"/>
            <a:ext cx="8496944" cy="583264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Гришина Оксана Александровна, глава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Пяльского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сельского поселения, председатель Совета Пудожского муниципального района;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Дорофеева Людмила Николаевна, глава, глава администрации Петровского сельского поселения Кондопожского муниципального района;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Дрейзис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Надежда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Ильнуровна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председатель Совета Петрозаводского городского округа;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Крупин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Сергей Владимирович, глава администрации Сортавальского муниципального района;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Мурый Вадим Николаевич, глава Олонецкого национального муниципального района;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Петров Роман Витальевич, глава Суоярвского муниципального округа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Соболева Елена Михайловна, председатель Совета Костомукшского городского округа;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Степаненко Виктор Михайлович, глава, председатель Совета Медвежьегорского муниципального района;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 Филиппова Ирина Валентиновна, глава Беломорского муниципального округа.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6905"/>
            <a:ext cx="519677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671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116632"/>
            <a:ext cx="7776864" cy="576064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 ревизионной комиссии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204864"/>
            <a:ext cx="8352928" cy="33123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Булахов Константин Анатольевич, глава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Питкярантского муниципального округа;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Степанова Татьяна Васильевна, глава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Видлицкого сельского поселения Олонецкого национального муниципального района;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Шемет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Григорий Николаевич, глава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Прионежского муниципального района;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6632"/>
            <a:ext cx="720080" cy="1097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142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55776" y="1484784"/>
            <a:ext cx="6588224" cy="147002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Отчёт </a:t>
            </a:r>
            <a:b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деятельности Ассоциации «Совет муниципальных образований Республики Карелия» за 2024 год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635896" y="5085184"/>
            <a:ext cx="5288632" cy="1201688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В.Н. Мурый,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Председатель АСМО Республики Карелия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60648"/>
            <a:ext cx="987638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762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835696" y="274638"/>
            <a:ext cx="6840760" cy="2074242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Совершенствование законодательства в сфере местного самоуправления</a:t>
            </a:r>
            <a:endParaRPr lang="ru-RU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23528" y="2420889"/>
            <a:ext cx="8568952" cy="180020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Федеральный закон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«Об общих принципах организации местного самоуправления в единой системе публичной власти»</a:t>
            </a: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88640"/>
            <a:ext cx="987638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283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274638"/>
            <a:ext cx="7427168" cy="490066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Федеральные проектные команды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6632"/>
            <a:ext cx="658525" cy="100811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9512" y="1268760"/>
            <a:ext cx="8784976" cy="5189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Безопасность и защита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Мурый В.Н. (на рассмотрении),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Взаимодействие с населением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Долинина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С.В. (на рассмотрении), Осипова Н.В. (на рассмотрении), 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Воспитание новых поколений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Долинина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С.В. (член с 2023),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Комфортная среда для жизни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Андреев С.А. (член с 2023), Панкратов И.А. (член с 2023), Пономарева Л.Н. (член с 2023), Рубец Н.М. (член с 2023), Осипова Н.В. (на рассмотрении, резерв),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Комфортное жилье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Булахов К.А. (член с 2023), 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Долинина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С.В. (член с 2023), Петров Р.В. (член с 2023),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Контроль и надзор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Мурый В.Н. (член с 2023), 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Профессиональный муниципалитет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Степанова Т.В. (член с 2023),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Транспорт и дорожная деятельность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Федорова Н.П. (на рассмотрении),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Устойчивое развитие территорий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Долинина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С.В. (на рассмотрении),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Финансы и бюджет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Петров Р.В. (на рассмотрении),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Экономика муниципалитета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Крупин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С.В. (на рассмотрении), Осипова Е.Н. (на рассмотрении),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Здоровый и активный образ жизни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Наследие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Экомуниципалитет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288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8640"/>
            <a:ext cx="987638" cy="15119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2132856"/>
            <a:ext cx="8689629" cy="4307359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835696" y="274638"/>
            <a:ext cx="6408712" cy="1143000"/>
          </a:xfrm>
        </p:spPr>
        <p:txBody>
          <a:bodyPr/>
          <a:lstStyle/>
          <a:p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униципатитеты.рф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3215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274638"/>
            <a:ext cx="7488832" cy="142617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диалог</a:t>
            </a:r>
            <a:endParaRPr lang="ru-RU" sz="36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https://mail.yandex.ru/message_part/Screenshot_20221128_014649.jpg?_uid=129750560&amp;name=Screenshot_20221128_014649.jpg&amp;hid=1.2&amp;ids=181269885001686694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s://mail.yandex.ru/message_part/Screenshot_20221128_014649.jpg?_uid=129750560&amp;name=Screenshot_20221128_014649.jpg&amp;hid=1.2&amp;ids=181269885001686694&amp;no_disposition=y&amp;exif_rotate=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88640"/>
            <a:ext cx="987638" cy="15119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29329"/>
            <a:ext cx="9144000" cy="422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485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691680" y="274638"/>
            <a:ext cx="6984776" cy="2146250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Изучение и обмен практиками работы муниципальных образований республики и других регионов</a:t>
            </a:r>
            <a:endParaRPr lang="ru-RU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11560" y="2924944"/>
            <a:ext cx="8280920" cy="3672408"/>
          </a:xfrm>
        </p:spPr>
        <p:txBody>
          <a:bodyPr>
            <a:norm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Всероссийский конкурс «Лучшая муниципальная практика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»</a:t>
            </a:r>
          </a:p>
          <a:p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Всероссийский конкурс «Лучшая практика ТОС 2023 года</a:t>
            </a:r>
          </a:p>
          <a:p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Региональный конкурс «Лучшая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практика ТОС 2023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года»</a:t>
            </a: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88640"/>
            <a:ext cx="987638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107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259632" y="194329"/>
            <a:ext cx="748883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 </a:t>
            </a:r>
            <a:r>
              <a:rPr lang="ru-RU" sz="2400" b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межрегиональная конференция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«Развитие форм участия населения в осуществлении местного самоуправления в Северо-Западном федеральном округе»</a:t>
            </a:r>
            <a:endParaRPr kumimoji="0" lang="ru-RU" altLang="ru-RU" sz="2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8640"/>
            <a:ext cx="752600" cy="11521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025" y="1916832"/>
            <a:ext cx="5489424" cy="44733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6" b="13798"/>
          <a:stretch/>
        </p:blipFill>
        <p:spPr>
          <a:xfrm>
            <a:off x="262672" y="4176073"/>
            <a:ext cx="3168353" cy="221408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72" y="1916832"/>
            <a:ext cx="3168352" cy="2384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697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691680" y="0"/>
            <a:ext cx="7005464" cy="1844824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Форум 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местных сообществ Калининградской области 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88640"/>
            <a:ext cx="987638" cy="151193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276872"/>
            <a:ext cx="8460432" cy="230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488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528</TotalTime>
  <Words>538</Words>
  <Application>Microsoft Office PowerPoint</Application>
  <PresentationFormat>Экран (4:3)</PresentationFormat>
  <Paragraphs>63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Arial</vt:lpstr>
      <vt:lpstr>Calibri</vt:lpstr>
      <vt:lpstr>Times New Roman</vt:lpstr>
      <vt:lpstr>Тема Office</vt:lpstr>
      <vt:lpstr>     г. Петрозаводск 28 ноября 2024 года</vt:lpstr>
      <vt:lpstr> Отчёт  о деятельности Ассоциации «Совет муниципальных образований Республики Карелия» за 2024 год</vt:lpstr>
      <vt:lpstr>Совершенствование законодательства в сфере местного самоуправления</vt:lpstr>
      <vt:lpstr>Федеральные проектные команды</vt:lpstr>
      <vt:lpstr>муниципатитеты.рф</vt:lpstr>
      <vt:lpstr>Муниципальный диалог</vt:lpstr>
      <vt:lpstr>Изучение и обмен практиками работы муниципальных образований республики и других регионов</vt:lpstr>
      <vt:lpstr>Презентация PowerPoint</vt:lpstr>
      <vt:lpstr>Форум местных сообществ Калининградской области </vt:lpstr>
      <vt:lpstr>Окружной Форум органов МСУ Северо-Западного федерального округа</vt:lpstr>
      <vt:lpstr>Всероссийский муниципальный форум «Малая Родина - сила России»</vt:lpstr>
      <vt:lpstr>День местного самоуправления</vt:lpstr>
      <vt:lpstr>Освещение практики работы должностных лиц, органов местного самоуправления, ТОС и Ассоциации</vt:lpstr>
      <vt:lpstr>СПАСИБО за ВНИМАНИЕ!</vt:lpstr>
      <vt:lpstr>Приоритетные направления деятельности на 2025 год</vt:lpstr>
      <vt:lpstr>Состав Правления</vt:lpstr>
      <vt:lpstr>Состав ревизионной комиссии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 о деятельности Ассоциации «Совет муниципальных образований Республики Карелия» за 2022 год</dc:title>
  <dc:creator>Ирина</dc:creator>
  <cp:lastModifiedBy>Ольга</cp:lastModifiedBy>
  <cp:revision>65</cp:revision>
  <dcterms:created xsi:type="dcterms:W3CDTF">2022-11-27T21:43:01Z</dcterms:created>
  <dcterms:modified xsi:type="dcterms:W3CDTF">2024-11-27T19:35:39Z</dcterms:modified>
</cp:coreProperties>
</file>